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0" autoAdjust="0"/>
    <p:restoredTop sz="94620" autoAdjust="0"/>
  </p:normalViewPr>
  <p:slideViewPr>
    <p:cSldViewPr snapToGrid="0">
      <p:cViewPr>
        <p:scale>
          <a:sx n="44" d="100"/>
          <a:sy n="44" d="100"/>
        </p:scale>
        <p:origin x="357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00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801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37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57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591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45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4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664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6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68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C3EC9-3D03-4EEE-B524-6477DF1F758C}" type="datetimeFigureOut">
              <a:rPr lang="ru-RU" smtClean="0"/>
              <a:t>15.06.2023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DFE69-20CF-4C7C-93BF-2AFD4101D7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486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E8ACD9-E2BB-4FCB-BBE7-093CF0E1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12"/>
            <a:ext cx="12192000" cy="162414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44EA49-4890-4D3A-A547-5B4FD6AC2290}"/>
              </a:ext>
            </a:extLst>
          </p:cNvPr>
          <p:cNvSpPr txBox="1"/>
          <p:nvPr/>
        </p:nvSpPr>
        <p:spPr>
          <a:xfrm>
            <a:off x="2373086" y="11081659"/>
            <a:ext cx="6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328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A9FCF6B-F231-4229-9C38-285B8ABC74B8}"/>
              </a:ext>
            </a:extLst>
          </p:cNvPr>
          <p:cNvSpPr/>
          <p:nvPr/>
        </p:nvSpPr>
        <p:spPr>
          <a:xfrm>
            <a:off x="3215288" y="11081659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15.06</a:t>
            </a:r>
          </a:p>
        </p:txBody>
      </p:sp>
    </p:spTree>
    <p:extLst>
      <p:ext uri="{BB962C8B-B14F-4D97-AF65-F5344CB8AC3E}">
        <p14:creationId xmlns:p14="http://schemas.microsoft.com/office/powerpoint/2010/main" val="41658960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3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2023-06-15T09:37:21Z</dcterms:created>
  <dcterms:modified xsi:type="dcterms:W3CDTF">2023-06-15T10:07:36Z</dcterms:modified>
</cp:coreProperties>
</file>